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91" r:id="rId4"/>
    <p:sldId id="292" r:id="rId5"/>
    <p:sldId id="293" r:id="rId6"/>
    <p:sldId id="294" r:id="rId7"/>
    <p:sldId id="295" r:id="rId8"/>
    <p:sldId id="296" r:id="rId9"/>
    <p:sldId id="297" r:id="rId10"/>
    <p:sldId id="298" r:id="rId11"/>
    <p:sldId id="299" r:id="rId12"/>
  </p:sldIdLst>
  <p:sldSz cx="9144000" cy="5143500" type="screen16x9"/>
  <p:notesSz cx="6858000" cy="9144000"/>
  <p:embeddedFontLst>
    <p:embeddedFont>
      <p:font typeface="Lexend Deca" pitchFamily="2" charset="77"/>
      <p:regular r:id="rId14"/>
      <p:bold r:id="rId15"/>
    </p:embeddedFont>
    <p:embeddedFont>
      <p:font typeface="Lexend Deca Medium" pitchFamily="2" charset="77"/>
      <p:regular r:id="rId16"/>
      <p:bold r:id="rId17"/>
    </p:embeddedFont>
    <p:embeddedFont>
      <p:font typeface="Metrophobic" pitchFamily="2" charset="77"/>
      <p:regular r:id="rId18"/>
    </p:embeddedFont>
    <p:embeddedFont>
      <p:font typeface="Roboto Condensed Light" panose="020F0302020204030204" pitchFamily="34" charset="0"/>
      <p:regular r:id="rId19"/>
      <p: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15276-E49B-47D4-AA8B-5AFA42A510D8}">
  <a:tblStyle styleId="{B2915276-E49B-47D4-AA8B-5AFA42A510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0"/>
    <p:restoredTop sz="94694"/>
  </p:normalViewPr>
  <p:slideViewPr>
    <p:cSldViewPr snapToGrid="0">
      <p:cViewPr varScale="1">
        <p:scale>
          <a:sx n="161" d="100"/>
          <a:sy n="161" d="100"/>
        </p:scale>
        <p:origin x="8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91256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0466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5694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298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9837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0714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5282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6562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27d405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27d405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1609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2"/>
            </a:gs>
            <a:gs pos="2000">
              <a:schemeClr val="dk2"/>
            </a:gs>
            <a:gs pos="50000">
              <a:schemeClr val="dk1"/>
            </a:gs>
            <a:gs pos="100000">
              <a:schemeClr val="lt2"/>
            </a:gs>
          </a:gsLst>
          <a:lin ang="1350003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21700" y="1065713"/>
            <a:ext cx="6102300" cy="230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321700" y="3409463"/>
            <a:ext cx="6102300" cy="482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567450" y="3960200"/>
            <a:ext cx="4170300" cy="288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650550" y="1388775"/>
            <a:ext cx="6773400" cy="312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588576" y="3421225"/>
            <a:ext cx="3163500" cy="102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857907" y="3421225"/>
            <a:ext cx="3163500" cy="102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2380426" y="2833825"/>
            <a:ext cx="1579800" cy="35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5649757" y="2833825"/>
            <a:ext cx="1579800" cy="35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7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body" idx="1"/>
          </p:nvPr>
        </p:nvSpPr>
        <p:spPr>
          <a:xfrm>
            <a:off x="4068900" y="1479850"/>
            <a:ext cx="4355100" cy="2550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2336200" y="941150"/>
            <a:ext cx="5928000" cy="29067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9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5071250" y="1478163"/>
            <a:ext cx="3352800" cy="1275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5071250" y="2841588"/>
            <a:ext cx="3352800" cy="1076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6A92">
              <a:alpha val="39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body" idx="1"/>
          </p:nvPr>
        </p:nvSpPr>
        <p:spPr>
          <a:xfrm>
            <a:off x="5587500" y="1205970"/>
            <a:ext cx="2659500" cy="10665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Font typeface="Lexend Deca Medium"/>
              <a:buNone/>
              <a:defRPr sz="23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1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title" hasCustomPrompt="1"/>
          </p:nvPr>
        </p:nvSpPr>
        <p:spPr>
          <a:xfrm>
            <a:off x="2402125" y="1330163"/>
            <a:ext cx="5728500" cy="16410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08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" name="Google Shape;83;p11"/>
          <p:cNvSpPr txBox="1">
            <a:spLocks noGrp="1"/>
          </p:cNvSpPr>
          <p:nvPr>
            <p:ph type="subTitle" idx="1"/>
          </p:nvPr>
        </p:nvSpPr>
        <p:spPr>
          <a:xfrm>
            <a:off x="2402125" y="3100638"/>
            <a:ext cx="4850100" cy="27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2000">
              <a:schemeClr val="dk2"/>
            </a:gs>
            <a:gs pos="50000">
              <a:schemeClr val="dk1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>
            <a:spLocks noGrp="1"/>
          </p:cNvSpPr>
          <p:nvPr>
            <p:ph type="ctrTitle"/>
          </p:nvPr>
        </p:nvSpPr>
        <p:spPr>
          <a:xfrm>
            <a:off x="2321700" y="1065713"/>
            <a:ext cx="6102300" cy="230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/>
              <a:t> </a:t>
            </a:r>
            <a:r>
              <a:rPr lang="en" dirty="0" err="1">
                <a:solidFill>
                  <a:schemeClr val="dk2"/>
                </a:solidFill>
              </a:rPr>
              <a:t>Soutenance</a:t>
            </a:r>
            <a:r>
              <a:rPr lang="en" dirty="0">
                <a:solidFill>
                  <a:schemeClr val="dk2"/>
                </a:solidFill>
              </a:rPr>
              <a:t> PPII </a:t>
            </a:r>
            <a:endParaRPr dirty="0">
              <a:solidFill>
                <a:schemeClr val="dk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 err="1">
                <a:solidFill>
                  <a:schemeClr val="lt2"/>
                </a:solidFill>
              </a:rPr>
              <a:t>Télépomme</a:t>
            </a:r>
            <a:r>
              <a:rPr lang="en" sz="3800" dirty="0">
                <a:solidFill>
                  <a:schemeClr val="lt2"/>
                </a:solidFill>
              </a:rPr>
              <a:t> DC</a:t>
            </a:r>
            <a:endParaRPr sz="4000" dirty="0">
              <a:solidFill>
                <a:schemeClr val="dk2"/>
              </a:solidFill>
            </a:endParaRPr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>
            <a:off x="2321700" y="3409463"/>
            <a:ext cx="6102300" cy="482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Leruez-Aing-Vesse-Ungaro</a:t>
            </a:r>
            <a:endParaRPr dirty="0"/>
          </a:p>
        </p:txBody>
      </p:sp>
      <p:grpSp>
        <p:nvGrpSpPr>
          <p:cNvPr id="110" name="Google Shape;110;p15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11" name="Google Shape;111;p15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" name="Google Shape;114;p15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15" name="Google Shape;115;p15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" name="Google Shape;117;p15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18" name="Google Shape;118;p15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15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22" name="Google Shape;122;p15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" name="Google Shape;130;p15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31" name="Google Shape;131;p15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32" name="Google Shape;132;p15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33" name="Google Shape;133;p15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134;p15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5" name="Google Shape;135;p15"/>
          <p:cNvGrpSpPr/>
          <p:nvPr/>
        </p:nvGrpSpPr>
        <p:grpSpPr>
          <a:xfrm>
            <a:off x="7748535" y="552003"/>
            <a:ext cx="599322" cy="250348"/>
            <a:chOff x="2465285" y="552003"/>
            <a:chExt cx="599322" cy="250348"/>
          </a:xfrm>
        </p:grpSpPr>
        <p:sp>
          <p:nvSpPr>
            <p:cNvPr id="136" name="Google Shape;136;p15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38" name="Google Shape;138;p15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40" name="Google Shape;140;p15"/>
          <p:cNvSpPr txBox="1"/>
          <p:nvPr/>
        </p:nvSpPr>
        <p:spPr>
          <a:xfrm>
            <a:off x="5985125" y="604125"/>
            <a:ext cx="16110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 err="1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Télécom</a:t>
            </a:r>
            <a:r>
              <a:rPr lang="en" sz="1100" dirty="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 Nancy</a:t>
            </a:r>
            <a:endParaRPr sz="1100" dirty="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- </a:t>
            </a:r>
            <a:r>
              <a:rPr lang="en" dirty="0" err="1"/>
              <a:t>Messagerie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91CB549A-741F-8071-9142-24CC4A5BC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1194" y="1355101"/>
            <a:ext cx="4422701" cy="276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593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- </a:t>
            </a:r>
            <a:r>
              <a:rPr lang="en" dirty="0" err="1"/>
              <a:t>Messagerie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A50F3B6B-2160-6000-B54E-6AE77FB81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460" y="1355100"/>
            <a:ext cx="4548810" cy="2843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218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Objectifs</a:t>
            </a:r>
            <a:r>
              <a:rPr lang="en" dirty="0"/>
              <a:t> </a:t>
            </a:r>
            <a:r>
              <a:rPr lang="en" dirty="0" err="1"/>
              <a:t>principaux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2" name="Google Shape;172;p16"/>
          <p:cNvSpPr txBox="1">
            <a:spLocks noGrp="1"/>
          </p:cNvSpPr>
          <p:nvPr>
            <p:ph type="body" idx="1"/>
          </p:nvPr>
        </p:nvSpPr>
        <p:spPr>
          <a:xfrm>
            <a:off x="1650550" y="1388775"/>
            <a:ext cx="6773400" cy="312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Créer une plateforme de vente de fruits et légumes</a:t>
            </a:r>
          </a:p>
          <a:p>
            <a:pPr lvl="1">
              <a:buClr>
                <a:schemeClr val="dk1"/>
              </a:buClr>
              <a:buFont typeface="Metrophobic"/>
              <a:buChar char="●"/>
            </a:pPr>
            <a:r>
              <a:rPr lang="fr-FR" dirty="0"/>
              <a:t>De particulier à particulier</a:t>
            </a:r>
          </a:p>
          <a:p>
            <a:pPr lvl="1">
              <a:buClr>
                <a:schemeClr val="dk1"/>
              </a:buClr>
              <a:buFont typeface="Metrophobic"/>
              <a:buChar char="●"/>
            </a:pPr>
            <a:r>
              <a:rPr lang="fr-FR" dirty="0"/>
              <a:t>De professionnel à particulier</a:t>
            </a:r>
          </a:p>
          <a:p>
            <a:pPr lvl="1">
              <a:buClr>
                <a:schemeClr val="dk1"/>
              </a:buClr>
              <a:buFont typeface="Metrophobic"/>
              <a:buChar char="●"/>
            </a:pPr>
            <a:r>
              <a:rPr lang="fr-FR" dirty="0"/>
              <a:t>Simple d’utilisation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Objectifs</a:t>
            </a:r>
            <a:r>
              <a:rPr lang="en" dirty="0"/>
              <a:t> </a:t>
            </a:r>
            <a:r>
              <a:rPr lang="en" dirty="0" err="1"/>
              <a:t>principaux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2" name="Google Shape;172;p16"/>
          <p:cNvSpPr txBox="1">
            <a:spLocks noGrp="1"/>
          </p:cNvSpPr>
          <p:nvPr>
            <p:ph type="body" idx="1"/>
          </p:nvPr>
        </p:nvSpPr>
        <p:spPr>
          <a:xfrm>
            <a:off x="1650550" y="1388775"/>
            <a:ext cx="6773400" cy="312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Compte</a:t>
            </a:r>
          </a:p>
          <a:p>
            <a:pPr lvl="1">
              <a:buClr>
                <a:schemeClr val="dk1"/>
              </a:buClr>
              <a:buFont typeface="Metrophobic"/>
              <a:buChar char="●"/>
            </a:pPr>
            <a:r>
              <a:rPr lang="fr-FR" dirty="0"/>
              <a:t>Consommateur</a:t>
            </a:r>
          </a:p>
          <a:p>
            <a:pPr lvl="1">
              <a:buClr>
                <a:schemeClr val="dk1"/>
              </a:buClr>
              <a:buFont typeface="Metrophobic"/>
              <a:buChar char="●"/>
            </a:pPr>
            <a:r>
              <a:rPr lang="fr-FR" dirty="0"/>
              <a:t>Producteur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Carte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Produits/producteurs les plus proches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endParaRPr lang="fr-FR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Messagerie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Fil d’actualité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etrophobic"/>
              <a:buChar char="●"/>
            </a:pPr>
            <a:r>
              <a:rPr lang="fr-FR" dirty="0"/>
              <a:t>Sélection de recettes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6437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Objectifs</a:t>
            </a:r>
            <a:r>
              <a:rPr lang="en" dirty="0"/>
              <a:t> </a:t>
            </a:r>
            <a:r>
              <a:rPr lang="en" dirty="0" err="1"/>
              <a:t>principaux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2" name="Google Shape;172;p16"/>
          <p:cNvSpPr txBox="1">
            <a:spLocks noGrp="1"/>
          </p:cNvSpPr>
          <p:nvPr>
            <p:ph type="body" idx="1"/>
          </p:nvPr>
        </p:nvSpPr>
        <p:spPr>
          <a:xfrm>
            <a:off x="1650550" y="1388775"/>
            <a:ext cx="6773400" cy="3121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fr-FR" dirty="0"/>
              <a:t>Lien vers le site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7917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– Page </a:t>
            </a:r>
            <a:r>
              <a:rPr lang="en" dirty="0" err="1"/>
              <a:t>d’accueil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E01CCB19-ED71-BB7D-05D1-A91C65554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501" y="1148456"/>
            <a:ext cx="5048160" cy="315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821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– </a:t>
            </a:r>
            <a:r>
              <a:rPr lang="en" dirty="0" err="1"/>
              <a:t>Ecran</a:t>
            </a:r>
            <a:r>
              <a:rPr lang="en" dirty="0"/>
              <a:t> de </a:t>
            </a:r>
            <a:r>
              <a:rPr lang="en" dirty="0" err="1"/>
              <a:t>connexion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085B3630-3F5B-C93C-F110-9172AB7F8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792" y="1230052"/>
            <a:ext cx="4885786" cy="305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88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– </a:t>
            </a:r>
            <a:r>
              <a:rPr lang="en" dirty="0" err="1"/>
              <a:t>Ecran</a:t>
            </a:r>
            <a:r>
              <a:rPr lang="en" dirty="0"/>
              <a:t> </a:t>
            </a:r>
            <a:r>
              <a:rPr lang="en" dirty="0" err="1"/>
              <a:t>d’inscription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04ABA9C4-28D0-5755-91B3-FE66D6734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114" y="1239955"/>
            <a:ext cx="5015092" cy="313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6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– Interface </a:t>
            </a:r>
            <a:r>
              <a:rPr lang="en" dirty="0" err="1"/>
              <a:t>utilisateur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69C04F94-56D1-9D06-52ED-4141A547A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327" y="1355100"/>
            <a:ext cx="4730092" cy="295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776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61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Présentation</a:t>
            </a:r>
            <a:r>
              <a:rPr lang="en" dirty="0"/>
              <a:t> du site – Fil </a:t>
            </a:r>
            <a:r>
              <a:rPr lang="en" dirty="0" err="1"/>
              <a:t>d’actualité</a:t>
            </a:r>
            <a:endParaRPr dirty="0"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147" name="Google Shape;147;p16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2" name="Google Shape;152;p16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54" name="Google Shape;154;p16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55" name="Google Shape;155;p16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6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58" name="Google Shape;158;p16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6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0" name="Google Shape;170;p16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6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0722BB86-5CA7-8B36-8D05-407FEBA47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5087" y="1355100"/>
            <a:ext cx="4401166" cy="275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114015"/>
      </p:ext>
    </p:extLst>
  </p:cSld>
  <p:clrMapOvr>
    <a:masterClrMapping/>
  </p:clrMapOvr>
</p:sld>
</file>

<file path=ppt/theme/theme1.xml><?xml version="1.0" encoding="utf-8"?>
<a:theme xmlns:a="http://schemas.openxmlformats.org/drawingml/2006/main" name="Music Subject for High School: Sharing Our Music Playlists Infographics by Slidesgo">
  <a:themeElements>
    <a:clrScheme name="Simple Light">
      <a:dk1>
        <a:srgbClr val="FFFFFF"/>
      </a:dk1>
      <a:lt1>
        <a:srgbClr val="353445"/>
      </a:lt1>
      <a:dk2>
        <a:srgbClr val="FF6A92"/>
      </a:dk2>
      <a:lt2>
        <a:srgbClr val="00B76C"/>
      </a:lt2>
      <a:accent1>
        <a:srgbClr val="FFB600"/>
      </a:accent1>
      <a:accent2>
        <a:srgbClr val="282733"/>
      </a:accent2>
      <a:accent3>
        <a:srgbClr val="DCDEE2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97</Words>
  <Application>Microsoft Macintosh PowerPoint</Application>
  <PresentationFormat>Affichage à l'écran (16:9)</PresentationFormat>
  <Paragraphs>31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8" baseType="lpstr">
      <vt:lpstr>Lexend Deca Medium</vt:lpstr>
      <vt:lpstr>Lexend Deca</vt:lpstr>
      <vt:lpstr>Roboto Condensed Light</vt:lpstr>
      <vt:lpstr>Metrophobic</vt:lpstr>
      <vt:lpstr>Arial</vt:lpstr>
      <vt:lpstr>Anaheim</vt:lpstr>
      <vt:lpstr>Music Subject for High School: Sharing Our Music Playlists Infographics by Slidesgo</vt:lpstr>
      <vt:lpstr> Soutenance PPII  Télépomme DC</vt:lpstr>
      <vt:lpstr>Objectifs principaux</vt:lpstr>
      <vt:lpstr>Objectifs principaux</vt:lpstr>
      <vt:lpstr>Objectifs principaux</vt:lpstr>
      <vt:lpstr>Présentation du site – Page d’accueil</vt:lpstr>
      <vt:lpstr>Présentation du site – Ecran de connexion</vt:lpstr>
      <vt:lpstr>Présentation du site – Ecran d’inscription</vt:lpstr>
      <vt:lpstr>Présentation du site – Interface utilisateur</vt:lpstr>
      <vt:lpstr>Présentation du site – Fil d’actualité</vt:lpstr>
      <vt:lpstr>Présentation du site - Messagerie</vt:lpstr>
      <vt:lpstr>Présentation du site - Messagerie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Soutenance PPII  Télépomme DC</dc:title>
  <cp:lastModifiedBy>Microsoft Office User</cp:lastModifiedBy>
  <cp:revision>6</cp:revision>
  <dcterms:modified xsi:type="dcterms:W3CDTF">2023-01-15T13:45:14Z</dcterms:modified>
</cp:coreProperties>
</file>